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3" r:id="rId2"/>
    <p:sldId id="276" r:id="rId3"/>
  </p:sldIdLst>
  <p:sldSz cx="19202400" cy="19751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47FF"/>
    <a:srgbClr val="2929FF"/>
    <a:srgbClr val="F0B48C"/>
    <a:srgbClr val="EF8A45"/>
    <a:srgbClr val="E66914"/>
    <a:srgbClr val="B6B6B6"/>
    <a:srgbClr val="F3F3F3"/>
    <a:srgbClr val="F2B800"/>
    <a:srgbClr val="C8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84" autoAdjust="0"/>
    <p:restoredTop sz="94660"/>
  </p:normalViewPr>
  <p:slideViewPr>
    <p:cSldViewPr snapToGrid="0">
      <p:cViewPr varScale="1">
        <p:scale>
          <a:sx n="26" d="100"/>
          <a:sy n="26" d="100"/>
        </p:scale>
        <p:origin x="163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0180" y="3232509"/>
            <a:ext cx="16322040" cy="6876509"/>
          </a:xfrm>
        </p:spPr>
        <p:txBody>
          <a:bodyPr anchor="b"/>
          <a:lstStyle>
            <a:lvl1pPr algn="ctr">
              <a:defRPr sz="1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00300" y="10374203"/>
            <a:ext cx="14401800" cy="4768748"/>
          </a:xfrm>
        </p:spPr>
        <p:txBody>
          <a:bodyPr/>
          <a:lstStyle>
            <a:lvl1pPr marL="0" indent="0" algn="ctr">
              <a:buNone/>
              <a:defRPr sz="5040"/>
            </a:lvl1pPr>
            <a:lvl2pPr marL="960120" indent="0" algn="ctr">
              <a:buNone/>
              <a:defRPr sz="4200"/>
            </a:lvl2pPr>
            <a:lvl3pPr marL="1920240" indent="0" algn="ctr">
              <a:buNone/>
              <a:defRPr sz="3780"/>
            </a:lvl3pPr>
            <a:lvl4pPr marL="2880360" indent="0" algn="ctr">
              <a:buNone/>
              <a:defRPr sz="3360"/>
            </a:lvl4pPr>
            <a:lvl5pPr marL="3840480" indent="0" algn="ctr">
              <a:buNone/>
              <a:defRPr sz="3360"/>
            </a:lvl5pPr>
            <a:lvl6pPr marL="4800600" indent="0" algn="ctr">
              <a:buNone/>
              <a:defRPr sz="3360"/>
            </a:lvl6pPr>
            <a:lvl7pPr marL="5760720" indent="0" algn="ctr">
              <a:buNone/>
              <a:defRPr sz="3360"/>
            </a:lvl7pPr>
            <a:lvl8pPr marL="6720840" indent="0" algn="ctr">
              <a:buNone/>
              <a:defRPr sz="3360"/>
            </a:lvl8pPr>
            <a:lvl9pPr marL="7680960" indent="0" algn="ctr">
              <a:buNone/>
              <a:defRPr sz="3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56E69-D220-4477-A533-F76909569AC2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08BD-B548-4CF1-989F-04DB4C603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954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56E69-D220-4477-A533-F76909569AC2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08BD-B548-4CF1-989F-04DB4C603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13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741718" y="1051594"/>
            <a:ext cx="4140518" cy="167386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20166" y="1051594"/>
            <a:ext cx="12181523" cy="1673863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56E69-D220-4477-A533-F76909569AC2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08BD-B548-4CF1-989F-04DB4C603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723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56E69-D220-4477-A533-F76909569AC2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08BD-B548-4CF1-989F-04DB4C603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078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0165" y="4924208"/>
            <a:ext cx="16562070" cy="8216147"/>
          </a:xfrm>
        </p:spPr>
        <p:txBody>
          <a:bodyPr anchor="b"/>
          <a:lstStyle>
            <a:lvl1pPr>
              <a:defRPr sz="1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0165" y="13218083"/>
            <a:ext cx="16562070" cy="4320677"/>
          </a:xfrm>
        </p:spPr>
        <p:txBody>
          <a:bodyPr/>
          <a:lstStyle>
            <a:lvl1pPr marL="0" indent="0">
              <a:buNone/>
              <a:defRPr sz="5040">
                <a:solidFill>
                  <a:schemeClr val="tx1"/>
                </a:solidFill>
              </a:defRPr>
            </a:lvl1pPr>
            <a:lvl2pPr marL="960120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2pPr>
            <a:lvl3pPr marL="1920240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3pPr>
            <a:lvl4pPr marL="2880360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4pPr>
            <a:lvl5pPr marL="3840480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5pPr>
            <a:lvl6pPr marL="4800600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6pPr>
            <a:lvl7pPr marL="5760720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7pPr>
            <a:lvl8pPr marL="6720840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8pPr>
            <a:lvl9pPr marL="7680960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56E69-D220-4477-A533-F76909569AC2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08BD-B548-4CF1-989F-04DB4C603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724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20165" y="5257969"/>
            <a:ext cx="8161020" cy="1253225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21215" y="5257969"/>
            <a:ext cx="8161020" cy="1253225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56E69-D220-4477-A533-F76909569AC2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08BD-B548-4CF1-989F-04DB4C603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015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2666" y="1051598"/>
            <a:ext cx="16562070" cy="381774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2668" y="4841905"/>
            <a:ext cx="8123514" cy="2372943"/>
          </a:xfrm>
        </p:spPr>
        <p:txBody>
          <a:bodyPr anchor="b"/>
          <a:lstStyle>
            <a:lvl1pPr marL="0" indent="0">
              <a:buNone/>
              <a:defRPr sz="5040" b="1"/>
            </a:lvl1pPr>
            <a:lvl2pPr marL="960120" indent="0">
              <a:buNone/>
              <a:defRPr sz="4200" b="1"/>
            </a:lvl2pPr>
            <a:lvl3pPr marL="1920240" indent="0">
              <a:buNone/>
              <a:defRPr sz="3780" b="1"/>
            </a:lvl3pPr>
            <a:lvl4pPr marL="2880360" indent="0">
              <a:buNone/>
              <a:defRPr sz="3360" b="1"/>
            </a:lvl4pPr>
            <a:lvl5pPr marL="3840480" indent="0">
              <a:buNone/>
              <a:defRPr sz="3360" b="1"/>
            </a:lvl5pPr>
            <a:lvl6pPr marL="4800600" indent="0">
              <a:buNone/>
              <a:defRPr sz="3360" b="1"/>
            </a:lvl6pPr>
            <a:lvl7pPr marL="5760720" indent="0">
              <a:buNone/>
              <a:defRPr sz="3360" b="1"/>
            </a:lvl7pPr>
            <a:lvl8pPr marL="6720840" indent="0">
              <a:buNone/>
              <a:defRPr sz="3360" b="1"/>
            </a:lvl8pPr>
            <a:lvl9pPr marL="7680960" indent="0">
              <a:buNone/>
              <a:defRPr sz="336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22668" y="7214848"/>
            <a:ext cx="8123514" cy="1061195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721216" y="4841905"/>
            <a:ext cx="8163521" cy="2372943"/>
          </a:xfrm>
        </p:spPr>
        <p:txBody>
          <a:bodyPr anchor="b"/>
          <a:lstStyle>
            <a:lvl1pPr marL="0" indent="0">
              <a:buNone/>
              <a:defRPr sz="5040" b="1"/>
            </a:lvl1pPr>
            <a:lvl2pPr marL="960120" indent="0">
              <a:buNone/>
              <a:defRPr sz="4200" b="1"/>
            </a:lvl2pPr>
            <a:lvl3pPr marL="1920240" indent="0">
              <a:buNone/>
              <a:defRPr sz="3780" b="1"/>
            </a:lvl3pPr>
            <a:lvl4pPr marL="2880360" indent="0">
              <a:buNone/>
              <a:defRPr sz="3360" b="1"/>
            </a:lvl4pPr>
            <a:lvl5pPr marL="3840480" indent="0">
              <a:buNone/>
              <a:defRPr sz="3360" b="1"/>
            </a:lvl5pPr>
            <a:lvl6pPr marL="4800600" indent="0">
              <a:buNone/>
              <a:defRPr sz="3360" b="1"/>
            </a:lvl6pPr>
            <a:lvl7pPr marL="5760720" indent="0">
              <a:buNone/>
              <a:defRPr sz="3360" b="1"/>
            </a:lvl7pPr>
            <a:lvl8pPr marL="6720840" indent="0">
              <a:buNone/>
              <a:defRPr sz="3360" b="1"/>
            </a:lvl8pPr>
            <a:lvl9pPr marL="7680960" indent="0">
              <a:buNone/>
              <a:defRPr sz="336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721216" y="7214848"/>
            <a:ext cx="8163521" cy="1061195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56E69-D220-4477-A533-F76909569AC2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08BD-B548-4CF1-989F-04DB4C603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136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56E69-D220-4477-A533-F76909569AC2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08BD-B548-4CF1-989F-04DB4C603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903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56E69-D220-4477-A533-F76909569AC2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08BD-B548-4CF1-989F-04DB4C603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212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2666" y="1316778"/>
            <a:ext cx="6193274" cy="4608724"/>
          </a:xfrm>
        </p:spPr>
        <p:txBody>
          <a:bodyPr anchor="b"/>
          <a:lstStyle>
            <a:lvl1pPr>
              <a:defRPr sz="6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63521" y="2843880"/>
            <a:ext cx="9721215" cy="14036491"/>
          </a:xfrm>
        </p:spPr>
        <p:txBody>
          <a:bodyPr/>
          <a:lstStyle>
            <a:lvl1pPr>
              <a:defRPr sz="6720"/>
            </a:lvl1pPr>
            <a:lvl2pPr>
              <a:defRPr sz="5880"/>
            </a:lvl2pPr>
            <a:lvl3pPr>
              <a:defRPr sz="5040"/>
            </a:lvl3pPr>
            <a:lvl4pPr>
              <a:defRPr sz="4200"/>
            </a:lvl4pPr>
            <a:lvl5pPr>
              <a:defRPr sz="4200"/>
            </a:lvl5pPr>
            <a:lvl6pPr>
              <a:defRPr sz="4200"/>
            </a:lvl6pPr>
            <a:lvl7pPr>
              <a:defRPr sz="4200"/>
            </a:lvl7pPr>
            <a:lvl8pPr>
              <a:defRPr sz="4200"/>
            </a:lvl8pPr>
            <a:lvl9pPr>
              <a:defRPr sz="4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22666" y="5925503"/>
            <a:ext cx="6193274" cy="10977726"/>
          </a:xfrm>
        </p:spPr>
        <p:txBody>
          <a:bodyPr/>
          <a:lstStyle>
            <a:lvl1pPr marL="0" indent="0">
              <a:buNone/>
              <a:defRPr sz="3360"/>
            </a:lvl1pPr>
            <a:lvl2pPr marL="960120" indent="0">
              <a:buNone/>
              <a:defRPr sz="2940"/>
            </a:lvl2pPr>
            <a:lvl3pPr marL="1920240" indent="0">
              <a:buNone/>
              <a:defRPr sz="2520"/>
            </a:lvl3pPr>
            <a:lvl4pPr marL="2880360" indent="0">
              <a:buNone/>
              <a:defRPr sz="2100"/>
            </a:lvl4pPr>
            <a:lvl5pPr marL="3840480" indent="0">
              <a:buNone/>
              <a:defRPr sz="2100"/>
            </a:lvl5pPr>
            <a:lvl6pPr marL="4800600" indent="0">
              <a:buNone/>
              <a:defRPr sz="2100"/>
            </a:lvl6pPr>
            <a:lvl7pPr marL="5760720" indent="0">
              <a:buNone/>
              <a:defRPr sz="2100"/>
            </a:lvl7pPr>
            <a:lvl8pPr marL="6720840" indent="0">
              <a:buNone/>
              <a:defRPr sz="2100"/>
            </a:lvl8pPr>
            <a:lvl9pPr marL="7680960" indent="0">
              <a:buNone/>
              <a:defRPr sz="21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56E69-D220-4477-A533-F76909569AC2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08BD-B548-4CF1-989F-04DB4C603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087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2666" y="1316778"/>
            <a:ext cx="6193274" cy="4608724"/>
          </a:xfrm>
        </p:spPr>
        <p:txBody>
          <a:bodyPr anchor="b"/>
          <a:lstStyle>
            <a:lvl1pPr>
              <a:defRPr sz="6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63521" y="2843880"/>
            <a:ext cx="9721215" cy="14036491"/>
          </a:xfrm>
        </p:spPr>
        <p:txBody>
          <a:bodyPr anchor="t"/>
          <a:lstStyle>
            <a:lvl1pPr marL="0" indent="0">
              <a:buNone/>
              <a:defRPr sz="6720"/>
            </a:lvl1pPr>
            <a:lvl2pPr marL="960120" indent="0">
              <a:buNone/>
              <a:defRPr sz="5880"/>
            </a:lvl2pPr>
            <a:lvl3pPr marL="1920240" indent="0">
              <a:buNone/>
              <a:defRPr sz="5040"/>
            </a:lvl3pPr>
            <a:lvl4pPr marL="2880360" indent="0">
              <a:buNone/>
              <a:defRPr sz="4200"/>
            </a:lvl4pPr>
            <a:lvl5pPr marL="3840480" indent="0">
              <a:buNone/>
              <a:defRPr sz="4200"/>
            </a:lvl5pPr>
            <a:lvl6pPr marL="4800600" indent="0">
              <a:buNone/>
              <a:defRPr sz="4200"/>
            </a:lvl6pPr>
            <a:lvl7pPr marL="5760720" indent="0">
              <a:buNone/>
              <a:defRPr sz="4200"/>
            </a:lvl7pPr>
            <a:lvl8pPr marL="6720840" indent="0">
              <a:buNone/>
              <a:defRPr sz="4200"/>
            </a:lvl8pPr>
            <a:lvl9pPr marL="7680960" indent="0">
              <a:buNone/>
              <a:defRPr sz="4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22666" y="5925503"/>
            <a:ext cx="6193274" cy="10977726"/>
          </a:xfrm>
        </p:spPr>
        <p:txBody>
          <a:bodyPr/>
          <a:lstStyle>
            <a:lvl1pPr marL="0" indent="0">
              <a:buNone/>
              <a:defRPr sz="3360"/>
            </a:lvl1pPr>
            <a:lvl2pPr marL="960120" indent="0">
              <a:buNone/>
              <a:defRPr sz="2940"/>
            </a:lvl2pPr>
            <a:lvl3pPr marL="1920240" indent="0">
              <a:buNone/>
              <a:defRPr sz="2520"/>
            </a:lvl3pPr>
            <a:lvl4pPr marL="2880360" indent="0">
              <a:buNone/>
              <a:defRPr sz="2100"/>
            </a:lvl4pPr>
            <a:lvl5pPr marL="3840480" indent="0">
              <a:buNone/>
              <a:defRPr sz="2100"/>
            </a:lvl5pPr>
            <a:lvl6pPr marL="4800600" indent="0">
              <a:buNone/>
              <a:defRPr sz="2100"/>
            </a:lvl6pPr>
            <a:lvl7pPr marL="5760720" indent="0">
              <a:buNone/>
              <a:defRPr sz="2100"/>
            </a:lvl7pPr>
            <a:lvl8pPr marL="6720840" indent="0">
              <a:buNone/>
              <a:defRPr sz="2100"/>
            </a:lvl8pPr>
            <a:lvl9pPr marL="7680960" indent="0">
              <a:buNone/>
              <a:defRPr sz="21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56E69-D220-4477-A533-F76909569AC2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08BD-B548-4CF1-989F-04DB4C603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072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20165" y="1051598"/>
            <a:ext cx="16562070" cy="3817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0165" y="5257969"/>
            <a:ext cx="16562070" cy="12532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20165" y="18306881"/>
            <a:ext cx="4320540" cy="10515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56E69-D220-4477-A533-F76909569AC2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60795" y="18306881"/>
            <a:ext cx="6480810" cy="10515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561695" y="18306881"/>
            <a:ext cx="4320540" cy="10515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C08BD-B548-4CF1-989F-04DB4C603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920240" rtl="0" eaLnBrk="1" latinLnBrk="0" hangingPunct="1">
        <a:lnSpc>
          <a:spcPct val="90000"/>
        </a:lnSpc>
        <a:spcBef>
          <a:spcPct val="0"/>
        </a:spcBef>
        <a:buNone/>
        <a:defRPr sz="92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92024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588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indent="-480060" algn="l" defTabSz="192024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5040" kern="1200">
          <a:solidFill>
            <a:schemeClr val="tx1"/>
          </a:solidFill>
          <a:latin typeface="+mn-lt"/>
          <a:ea typeface="+mn-ea"/>
          <a:cs typeface="+mn-cs"/>
        </a:defRPr>
      </a:lvl2pPr>
      <a:lvl3pPr marL="2400300" indent="-480060" algn="l" defTabSz="192024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3pPr>
      <a:lvl4pPr marL="3360420" indent="-480060" algn="l" defTabSz="192024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4pPr>
      <a:lvl5pPr marL="4320540" indent="-480060" algn="l" defTabSz="192024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5pPr>
      <a:lvl6pPr marL="5280660" indent="-480060" algn="l" defTabSz="192024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6pPr>
      <a:lvl7pPr marL="6240780" indent="-480060" algn="l" defTabSz="192024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7pPr>
      <a:lvl8pPr marL="7200900" indent="-480060" algn="l" defTabSz="192024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8pPr>
      <a:lvl9pPr marL="8161020" indent="-480060" algn="l" defTabSz="192024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20240" rtl="0" eaLnBrk="1" latinLnBrk="0" hangingPunct="1">
        <a:defRPr sz="378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algn="l" defTabSz="1920240" rtl="0" eaLnBrk="1" latinLnBrk="0" hangingPunct="1"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920240" algn="l" defTabSz="1920240" rtl="0" eaLnBrk="1" latinLnBrk="0" hangingPunct="1">
        <a:defRPr sz="3780" kern="1200">
          <a:solidFill>
            <a:schemeClr val="tx1"/>
          </a:solidFill>
          <a:latin typeface="+mn-lt"/>
          <a:ea typeface="+mn-ea"/>
          <a:cs typeface="+mn-cs"/>
        </a:defRPr>
      </a:lvl3pPr>
      <a:lvl4pPr marL="2880360" algn="l" defTabSz="1920240" rtl="0" eaLnBrk="1" latinLnBrk="0" hangingPunct="1">
        <a:defRPr sz="3780" kern="1200">
          <a:solidFill>
            <a:schemeClr val="tx1"/>
          </a:solidFill>
          <a:latin typeface="+mn-lt"/>
          <a:ea typeface="+mn-ea"/>
          <a:cs typeface="+mn-cs"/>
        </a:defRPr>
      </a:lvl4pPr>
      <a:lvl5pPr marL="3840480" algn="l" defTabSz="1920240" rtl="0" eaLnBrk="1" latinLnBrk="0" hangingPunct="1">
        <a:defRPr sz="3780" kern="1200">
          <a:solidFill>
            <a:schemeClr val="tx1"/>
          </a:solidFill>
          <a:latin typeface="+mn-lt"/>
          <a:ea typeface="+mn-ea"/>
          <a:cs typeface="+mn-cs"/>
        </a:defRPr>
      </a:lvl5pPr>
      <a:lvl6pPr marL="4800600" algn="l" defTabSz="1920240" rtl="0" eaLnBrk="1" latinLnBrk="0" hangingPunct="1">
        <a:defRPr sz="3780" kern="1200">
          <a:solidFill>
            <a:schemeClr val="tx1"/>
          </a:solidFill>
          <a:latin typeface="+mn-lt"/>
          <a:ea typeface="+mn-ea"/>
          <a:cs typeface="+mn-cs"/>
        </a:defRPr>
      </a:lvl6pPr>
      <a:lvl7pPr marL="5760720" algn="l" defTabSz="1920240" rtl="0" eaLnBrk="1" latinLnBrk="0" hangingPunct="1">
        <a:defRPr sz="3780" kern="1200">
          <a:solidFill>
            <a:schemeClr val="tx1"/>
          </a:solidFill>
          <a:latin typeface="+mn-lt"/>
          <a:ea typeface="+mn-ea"/>
          <a:cs typeface="+mn-cs"/>
        </a:defRPr>
      </a:lvl7pPr>
      <a:lvl8pPr marL="6720840" algn="l" defTabSz="1920240" rtl="0" eaLnBrk="1" latinLnBrk="0" hangingPunct="1">
        <a:defRPr sz="3780" kern="1200">
          <a:solidFill>
            <a:schemeClr val="tx1"/>
          </a:solidFill>
          <a:latin typeface="+mn-lt"/>
          <a:ea typeface="+mn-ea"/>
          <a:cs typeface="+mn-cs"/>
        </a:defRPr>
      </a:lvl8pPr>
      <a:lvl9pPr marL="7680960" algn="l" defTabSz="1920240" rtl="0" eaLnBrk="1" latinLnBrk="0" hangingPunct="1">
        <a:defRPr sz="37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74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7577034" y="8748997"/>
            <a:ext cx="5832763" cy="2253681"/>
            <a:chOff x="7577034" y="9143108"/>
            <a:chExt cx="5832763" cy="2253681"/>
          </a:xfrm>
        </p:grpSpPr>
        <p:grpSp>
          <p:nvGrpSpPr>
            <p:cNvPr id="16" name="Group 15"/>
            <p:cNvGrpSpPr/>
            <p:nvPr/>
          </p:nvGrpSpPr>
          <p:grpSpPr>
            <a:xfrm>
              <a:off x="7577034" y="9143108"/>
              <a:ext cx="1021535" cy="2253681"/>
              <a:chOff x="1176233" y="2558951"/>
              <a:chExt cx="1305135" cy="2969668"/>
            </a:xfrm>
          </p:grpSpPr>
          <p:sp>
            <p:nvSpPr>
              <p:cNvPr id="20" name="Right Triangle 19"/>
              <p:cNvSpPr/>
              <p:nvPr/>
            </p:nvSpPr>
            <p:spPr>
              <a:xfrm>
                <a:off x="2142999" y="3771597"/>
                <a:ext cx="338369" cy="692849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ight Triangle 20"/>
              <p:cNvSpPr/>
              <p:nvPr/>
            </p:nvSpPr>
            <p:spPr>
              <a:xfrm flipH="1">
                <a:off x="1176233" y="3771598"/>
                <a:ext cx="301443" cy="692849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Flowchart: Terminator 21"/>
              <p:cNvSpPr/>
              <p:nvPr/>
            </p:nvSpPr>
            <p:spPr>
              <a:xfrm rot="5400000">
                <a:off x="1114791" y="3405387"/>
                <a:ext cx="1391092" cy="525453"/>
              </a:xfrm>
              <a:prstGeom prst="flowChartTermina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1547610" y="4051139"/>
                <a:ext cx="525454" cy="36460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4" name="Group 23"/>
              <p:cNvGrpSpPr/>
              <p:nvPr/>
            </p:nvGrpSpPr>
            <p:grpSpPr>
              <a:xfrm>
                <a:off x="1616461" y="3161365"/>
                <a:ext cx="387752" cy="1303081"/>
                <a:chOff x="3796496" y="2215625"/>
                <a:chExt cx="387752" cy="1303081"/>
              </a:xfrm>
              <a:solidFill>
                <a:srgbClr val="EF8A45"/>
              </a:solidFill>
            </p:grpSpPr>
            <p:sp>
              <p:nvSpPr>
                <p:cNvPr id="27" name="Oval 26"/>
                <p:cNvSpPr/>
                <p:nvPr/>
              </p:nvSpPr>
              <p:spPr>
                <a:xfrm>
                  <a:off x="3796496" y="2215625"/>
                  <a:ext cx="387752" cy="967414"/>
                </a:xfrm>
                <a:prstGeom prst="ellipse">
                  <a:avLst/>
                </a:prstGeom>
                <a:solidFill>
                  <a:srgbClr val="4747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 rot="5400000">
                  <a:off x="3767559" y="3207636"/>
                  <a:ext cx="445625" cy="176515"/>
                </a:xfrm>
                <a:prstGeom prst="rect">
                  <a:avLst/>
                </a:prstGeom>
                <a:solidFill>
                  <a:srgbClr val="4747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5" name="Moon 24"/>
              <p:cNvSpPr/>
              <p:nvPr/>
            </p:nvSpPr>
            <p:spPr>
              <a:xfrm rot="5400000">
                <a:off x="1567411" y="2539148"/>
                <a:ext cx="485849" cy="525455"/>
              </a:xfrm>
              <a:prstGeom prst="moon">
                <a:avLst>
                  <a:gd name="adj" fmla="val 7053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1424538" y="4528670"/>
                <a:ext cx="771593" cy="999949"/>
              </a:xfrm>
              <a:custGeom>
                <a:avLst/>
                <a:gdLst>
                  <a:gd name="connsiteX0" fmla="*/ 971364 w 1980158"/>
                  <a:gd name="connsiteY0" fmla="*/ 0 h 2432692"/>
                  <a:gd name="connsiteX1" fmla="*/ 854986 w 1980158"/>
                  <a:gd name="connsiteY1" fmla="*/ 41564 h 2432692"/>
                  <a:gd name="connsiteX2" fmla="*/ 771859 w 1980158"/>
                  <a:gd name="connsiteY2" fmla="*/ 157942 h 2432692"/>
                  <a:gd name="connsiteX3" fmla="*/ 630542 w 1980158"/>
                  <a:gd name="connsiteY3" fmla="*/ 324196 h 2432692"/>
                  <a:gd name="connsiteX4" fmla="*/ 32026 w 1980158"/>
                  <a:gd name="connsiteY4" fmla="*/ 1155469 h 2432692"/>
                  <a:gd name="connsiteX5" fmla="*/ 123466 w 1980158"/>
                  <a:gd name="connsiteY5" fmla="*/ 1130531 h 2432692"/>
                  <a:gd name="connsiteX6" fmla="*/ 480913 w 1980158"/>
                  <a:gd name="connsiteY6" fmla="*/ 806335 h 2432692"/>
                  <a:gd name="connsiteX7" fmla="*/ 472600 w 1980158"/>
                  <a:gd name="connsiteY7" fmla="*/ 931025 h 2432692"/>
                  <a:gd name="connsiteX8" fmla="*/ 256470 w 1980158"/>
                  <a:gd name="connsiteY8" fmla="*/ 1338349 h 2432692"/>
                  <a:gd name="connsiteX9" fmla="*/ 422724 w 1980158"/>
                  <a:gd name="connsiteY9" fmla="*/ 1205345 h 2432692"/>
                  <a:gd name="connsiteX10" fmla="*/ 588979 w 1980158"/>
                  <a:gd name="connsiteY10" fmla="*/ 1188720 h 2432692"/>
                  <a:gd name="connsiteX11" fmla="*/ 721982 w 1980158"/>
                  <a:gd name="connsiteY11" fmla="*/ 1321724 h 2432692"/>
                  <a:gd name="connsiteX12" fmla="*/ 954739 w 1980158"/>
                  <a:gd name="connsiteY12" fmla="*/ 2335876 h 2432692"/>
                  <a:gd name="connsiteX13" fmla="*/ 1029553 w 1980158"/>
                  <a:gd name="connsiteY13" fmla="*/ 2277687 h 2432692"/>
                  <a:gd name="connsiteX14" fmla="*/ 1270622 w 1980158"/>
                  <a:gd name="connsiteY14" fmla="*/ 1330036 h 2432692"/>
                  <a:gd name="connsiteX15" fmla="*/ 1495066 w 1980158"/>
                  <a:gd name="connsiteY15" fmla="*/ 1163782 h 2432692"/>
                  <a:gd name="connsiteX16" fmla="*/ 1711197 w 1980158"/>
                  <a:gd name="connsiteY16" fmla="*/ 1354975 h 2432692"/>
                  <a:gd name="connsiteX17" fmla="*/ 1436877 w 1980158"/>
                  <a:gd name="connsiteY17" fmla="*/ 789709 h 2432692"/>
                  <a:gd name="connsiteX18" fmla="*/ 1436877 w 1980158"/>
                  <a:gd name="connsiteY18" fmla="*/ 789709 h 2432692"/>
                  <a:gd name="connsiteX19" fmla="*/ 1445190 w 1980158"/>
                  <a:gd name="connsiteY19" fmla="*/ 748145 h 2432692"/>
                  <a:gd name="connsiteX20" fmla="*/ 1445190 w 1980158"/>
                  <a:gd name="connsiteY20" fmla="*/ 748145 h 2432692"/>
                  <a:gd name="connsiteX21" fmla="*/ 1952266 w 1980158"/>
                  <a:gd name="connsiteY21" fmla="*/ 1180407 h 2432692"/>
                  <a:gd name="connsiteX22" fmla="*/ 1827575 w 1980158"/>
                  <a:gd name="connsiteY22" fmla="*/ 947651 h 2432692"/>
                  <a:gd name="connsiteX23" fmla="*/ 1104368 w 1980158"/>
                  <a:gd name="connsiteY23" fmla="*/ 41564 h 2432692"/>
                  <a:gd name="connsiteX24" fmla="*/ 763546 w 1980158"/>
                  <a:gd name="connsiteY24" fmla="*/ 174567 h 2432692"/>
                  <a:gd name="connsiteX25" fmla="*/ 763546 w 1980158"/>
                  <a:gd name="connsiteY25" fmla="*/ 174567 h 2432692"/>
                  <a:gd name="connsiteX26" fmla="*/ 763546 w 1980158"/>
                  <a:gd name="connsiteY26" fmla="*/ 174567 h 2432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80158" h="2432692">
                    <a:moveTo>
                      <a:pt x="971364" y="0"/>
                    </a:moveTo>
                    <a:cubicBezTo>
                      <a:pt x="929800" y="7620"/>
                      <a:pt x="888237" y="15240"/>
                      <a:pt x="854986" y="41564"/>
                    </a:cubicBezTo>
                    <a:cubicBezTo>
                      <a:pt x="821735" y="67888"/>
                      <a:pt x="809266" y="110837"/>
                      <a:pt x="771859" y="157942"/>
                    </a:cubicBezTo>
                    <a:cubicBezTo>
                      <a:pt x="734452" y="205047"/>
                      <a:pt x="753847" y="157942"/>
                      <a:pt x="630542" y="324196"/>
                    </a:cubicBezTo>
                    <a:cubicBezTo>
                      <a:pt x="507237" y="490450"/>
                      <a:pt x="116539" y="1021080"/>
                      <a:pt x="32026" y="1155469"/>
                    </a:cubicBezTo>
                    <a:cubicBezTo>
                      <a:pt x="-52487" y="1289858"/>
                      <a:pt x="48651" y="1188720"/>
                      <a:pt x="123466" y="1130531"/>
                    </a:cubicBezTo>
                    <a:cubicBezTo>
                      <a:pt x="198281" y="1072342"/>
                      <a:pt x="422724" y="839586"/>
                      <a:pt x="480913" y="806335"/>
                    </a:cubicBezTo>
                    <a:cubicBezTo>
                      <a:pt x="539102" y="773084"/>
                      <a:pt x="510007" y="842356"/>
                      <a:pt x="472600" y="931025"/>
                    </a:cubicBezTo>
                    <a:cubicBezTo>
                      <a:pt x="435193" y="1019694"/>
                      <a:pt x="264783" y="1292629"/>
                      <a:pt x="256470" y="1338349"/>
                    </a:cubicBezTo>
                    <a:cubicBezTo>
                      <a:pt x="248157" y="1384069"/>
                      <a:pt x="367306" y="1230283"/>
                      <a:pt x="422724" y="1205345"/>
                    </a:cubicBezTo>
                    <a:cubicBezTo>
                      <a:pt x="478142" y="1180407"/>
                      <a:pt x="539103" y="1169324"/>
                      <a:pt x="588979" y="1188720"/>
                    </a:cubicBezTo>
                    <a:cubicBezTo>
                      <a:pt x="638855" y="1208116"/>
                      <a:pt x="661022" y="1130531"/>
                      <a:pt x="721982" y="1321724"/>
                    </a:cubicBezTo>
                    <a:cubicBezTo>
                      <a:pt x="782942" y="1512917"/>
                      <a:pt x="903477" y="2176549"/>
                      <a:pt x="954739" y="2335876"/>
                    </a:cubicBezTo>
                    <a:cubicBezTo>
                      <a:pt x="1006001" y="2495203"/>
                      <a:pt x="976906" y="2445327"/>
                      <a:pt x="1029553" y="2277687"/>
                    </a:cubicBezTo>
                    <a:cubicBezTo>
                      <a:pt x="1082200" y="2110047"/>
                      <a:pt x="1193037" y="1515687"/>
                      <a:pt x="1270622" y="1330036"/>
                    </a:cubicBezTo>
                    <a:cubicBezTo>
                      <a:pt x="1348207" y="1144385"/>
                      <a:pt x="1421637" y="1159626"/>
                      <a:pt x="1495066" y="1163782"/>
                    </a:cubicBezTo>
                    <a:cubicBezTo>
                      <a:pt x="1568495" y="1167938"/>
                      <a:pt x="1720895" y="1417321"/>
                      <a:pt x="1711197" y="1354975"/>
                    </a:cubicBezTo>
                    <a:cubicBezTo>
                      <a:pt x="1701499" y="1292630"/>
                      <a:pt x="1436877" y="789709"/>
                      <a:pt x="1436877" y="789709"/>
                    </a:cubicBezTo>
                    <a:lnTo>
                      <a:pt x="1436877" y="789709"/>
                    </a:lnTo>
                    <a:lnTo>
                      <a:pt x="1445190" y="748145"/>
                    </a:lnTo>
                    <a:lnTo>
                      <a:pt x="1445190" y="748145"/>
                    </a:lnTo>
                    <a:cubicBezTo>
                      <a:pt x="1529702" y="820189"/>
                      <a:pt x="1888535" y="1147156"/>
                      <a:pt x="1952266" y="1180407"/>
                    </a:cubicBezTo>
                    <a:cubicBezTo>
                      <a:pt x="2015997" y="1213658"/>
                      <a:pt x="1968891" y="1137458"/>
                      <a:pt x="1827575" y="947651"/>
                    </a:cubicBezTo>
                    <a:cubicBezTo>
                      <a:pt x="1686259" y="757844"/>
                      <a:pt x="1281706" y="170411"/>
                      <a:pt x="1104368" y="41564"/>
                    </a:cubicBezTo>
                    <a:cubicBezTo>
                      <a:pt x="927030" y="-87283"/>
                      <a:pt x="763546" y="174567"/>
                      <a:pt x="763546" y="174567"/>
                    </a:cubicBezTo>
                    <a:lnTo>
                      <a:pt x="763546" y="174567"/>
                    </a:lnTo>
                    <a:lnTo>
                      <a:pt x="763546" y="174567"/>
                    </a:lnTo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8415544" y="9495289"/>
              <a:ext cx="499425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>
                  <a:solidFill>
                    <a:schemeClr val="bg1"/>
                  </a:solidFill>
                  <a:latin typeface="Arial Rounded MT Bold" panose="020F0704030504030204" pitchFamily="34" charset="0"/>
                </a:rPr>
                <a:t>Fusionxspace</a:t>
              </a:r>
            </a:p>
          </p:txBody>
        </p:sp>
      </p:grpSp>
      <p:sp>
        <p:nvSpPr>
          <p:cNvPr id="2" name="Oval 1"/>
          <p:cNvSpPr/>
          <p:nvPr/>
        </p:nvSpPr>
        <p:spPr>
          <a:xfrm>
            <a:off x="-4572000" y="5981084"/>
            <a:ext cx="2248930" cy="2075935"/>
          </a:xfrm>
          <a:prstGeom prst="ellipse">
            <a:avLst/>
          </a:prstGeom>
          <a:solidFill>
            <a:srgbClr val="474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66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74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7587101" y="1151497"/>
            <a:ext cx="4028198" cy="1064832"/>
            <a:chOff x="8042446" y="1311836"/>
            <a:chExt cx="5434089" cy="1064832"/>
          </a:xfrm>
        </p:grpSpPr>
        <p:grpSp>
          <p:nvGrpSpPr>
            <p:cNvPr id="130" name="Group 129"/>
            <p:cNvGrpSpPr/>
            <p:nvPr/>
          </p:nvGrpSpPr>
          <p:grpSpPr>
            <a:xfrm>
              <a:off x="8042446" y="1316602"/>
              <a:ext cx="535843" cy="1060066"/>
              <a:chOff x="1176233" y="2558952"/>
              <a:chExt cx="1305135" cy="2969667"/>
            </a:xfrm>
          </p:grpSpPr>
          <p:sp>
            <p:nvSpPr>
              <p:cNvPr id="132" name="Right Triangle 131"/>
              <p:cNvSpPr/>
              <p:nvPr/>
            </p:nvSpPr>
            <p:spPr>
              <a:xfrm>
                <a:off x="2142999" y="3771597"/>
                <a:ext cx="338369" cy="692849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Right Triangle 132"/>
              <p:cNvSpPr/>
              <p:nvPr/>
            </p:nvSpPr>
            <p:spPr>
              <a:xfrm flipH="1">
                <a:off x="1176233" y="3771598"/>
                <a:ext cx="301443" cy="692849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Flowchart: Terminator 154"/>
              <p:cNvSpPr/>
              <p:nvPr/>
            </p:nvSpPr>
            <p:spPr>
              <a:xfrm rot="5400000">
                <a:off x="1114791" y="3405387"/>
                <a:ext cx="1391092" cy="525453"/>
              </a:xfrm>
              <a:prstGeom prst="flowChartTermina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Rectangle 155"/>
              <p:cNvSpPr/>
              <p:nvPr/>
            </p:nvSpPr>
            <p:spPr>
              <a:xfrm>
                <a:off x="1547610" y="4051139"/>
                <a:ext cx="525454" cy="36460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57" name="Group 156"/>
              <p:cNvGrpSpPr/>
              <p:nvPr/>
            </p:nvGrpSpPr>
            <p:grpSpPr>
              <a:xfrm>
                <a:off x="1616461" y="3161365"/>
                <a:ext cx="387752" cy="1303080"/>
                <a:chOff x="3796496" y="2215625"/>
                <a:chExt cx="387752" cy="1303080"/>
              </a:xfrm>
              <a:solidFill>
                <a:srgbClr val="EF8A45"/>
              </a:solidFill>
            </p:grpSpPr>
            <p:sp>
              <p:nvSpPr>
                <p:cNvPr id="160" name="Oval 159"/>
                <p:cNvSpPr/>
                <p:nvPr/>
              </p:nvSpPr>
              <p:spPr>
                <a:xfrm>
                  <a:off x="3796496" y="2215625"/>
                  <a:ext cx="387752" cy="967415"/>
                </a:xfrm>
                <a:prstGeom prst="ellipse">
                  <a:avLst/>
                </a:prstGeom>
                <a:solidFill>
                  <a:srgbClr val="4747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" name="Rectangle 160"/>
                <p:cNvSpPr/>
                <p:nvPr/>
              </p:nvSpPr>
              <p:spPr>
                <a:xfrm rot="5400000">
                  <a:off x="3767559" y="3207635"/>
                  <a:ext cx="445624" cy="176516"/>
                </a:xfrm>
                <a:prstGeom prst="rect">
                  <a:avLst/>
                </a:prstGeom>
                <a:solidFill>
                  <a:srgbClr val="4747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58" name="Moon 157"/>
              <p:cNvSpPr/>
              <p:nvPr/>
            </p:nvSpPr>
            <p:spPr>
              <a:xfrm rot="5400000">
                <a:off x="1567410" y="2539149"/>
                <a:ext cx="485849" cy="525455"/>
              </a:xfrm>
              <a:prstGeom prst="moon">
                <a:avLst>
                  <a:gd name="adj" fmla="val 7053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9" name="Freeform 158"/>
              <p:cNvSpPr/>
              <p:nvPr/>
            </p:nvSpPr>
            <p:spPr>
              <a:xfrm>
                <a:off x="1424538" y="4528670"/>
                <a:ext cx="771593" cy="999949"/>
              </a:xfrm>
              <a:custGeom>
                <a:avLst/>
                <a:gdLst>
                  <a:gd name="connsiteX0" fmla="*/ 971364 w 1980158"/>
                  <a:gd name="connsiteY0" fmla="*/ 0 h 2432692"/>
                  <a:gd name="connsiteX1" fmla="*/ 854986 w 1980158"/>
                  <a:gd name="connsiteY1" fmla="*/ 41564 h 2432692"/>
                  <a:gd name="connsiteX2" fmla="*/ 771859 w 1980158"/>
                  <a:gd name="connsiteY2" fmla="*/ 157942 h 2432692"/>
                  <a:gd name="connsiteX3" fmla="*/ 630542 w 1980158"/>
                  <a:gd name="connsiteY3" fmla="*/ 324196 h 2432692"/>
                  <a:gd name="connsiteX4" fmla="*/ 32026 w 1980158"/>
                  <a:gd name="connsiteY4" fmla="*/ 1155469 h 2432692"/>
                  <a:gd name="connsiteX5" fmla="*/ 123466 w 1980158"/>
                  <a:gd name="connsiteY5" fmla="*/ 1130531 h 2432692"/>
                  <a:gd name="connsiteX6" fmla="*/ 480913 w 1980158"/>
                  <a:gd name="connsiteY6" fmla="*/ 806335 h 2432692"/>
                  <a:gd name="connsiteX7" fmla="*/ 472600 w 1980158"/>
                  <a:gd name="connsiteY7" fmla="*/ 931025 h 2432692"/>
                  <a:gd name="connsiteX8" fmla="*/ 256470 w 1980158"/>
                  <a:gd name="connsiteY8" fmla="*/ 1338349 h 2432692"/>
                  <a:gd name="connsiteX9" fmla="*/ 422724 w 1980158"/>
                  <a:gd name="connsiteY9" fmla="*/ 1205345 h 2432692"/>
                  <a:gd name="connsiteX10" fmla="*/ 588979 w 1980158"/>
                  <a:gd name="connsiteY10" fmla="*/ 1188720 h 2432692"/>
                  <a:gd name="connsiteX11" fmla="*/ 721982 w 1980158"/>
                  <a:gd name="connsiteY11" fmla="*/ 1321724 h 2432692"/>
                  <a:gd name="connsiteX12" fmla="*/ 954739 w 1980158"/>
                  <a:gd name="connsiteY12" fmla="*/ 2335876 h 2432692"/>
                  <a:gd name="connsiteX13" fmla="*/ 1029553 w 1980158"/>
                  <a:gd name="connsiteY13" fmla="*/ 2277687 h 2432692"/>
                  <a:gd name="connsiteX14" fmla="*/ 1270622 w 1980158"/>
                  <a:gd name="connsiteY14" fmla="*/ 1330036 h 2432692"/>
                  <a:gd name="connsiteX15" fmla="*/ 1495066 w 1980158"/>
                  <a:gd name="connsiteY15" fmla="*/ 1163782 h 2432692"/>
                  <a:gd name="connsiteX16" fmla="*/ 1711197 w 1980158"/>
                  <a:gd name="connsiteY16" fmla="*/ 1354975 h 2432692"/>
                  <a:gd name="connsiteX17" fmla="*/ 1436877 w 1980158"/>
                  <a:gd name="connsiteY17" fmla="*/ 789709 h 2432692"/>
                  <a:gd name="connsiteX18" fmla="*/ 1436877 w 1980158"/>
                  <a:gd name="connsiteY18" fmla="*/ 789709 h 2432692"/>
                  <a:gd name="connsiteX19" fmla="*/ 1445190 w 1980158"/>
                  <a:gd name="connsiteY19" fmla="*/ 748145 h 2432692"/>
                  <a:gd name="connsiteX20" fmla="*/ 1445190 w 1980158"/>
                  <a:gd name="connsiteY20" fmla="*/ 748145 h 2432692"/>
                  <a:gd name="connsiteX21" fmla="*/ 1952266 w 1980158"/>
                  <a:gd name="connsiteY21" fmla="*/ 1180407 h 2432692"/>
                  <a:gd name="connsiteX22" fmla="*/ 1827575 w 1980158"/>
                  <a:gd name="connsiteY22" fmla="*/ 947651 h 2432692"/>
                  <a:gd name="connsiteX23" fmla="*/ 1104368 w 1980158"/>
                  <a:gd name="connsiteY23" fmla="*/ 41564 h 2432692"/>
                  <a:gd name="connsiteX24" fmla="*/ 763546 w 1980158"/>
                  <a:gd name="connsiteY24" fmla="*/ 174567 h 2432692"/>
                  <a:gd name="connsiteX25" fmla="*/ 763546 w 1980158"/>
                  <a:gd name="connsiteY25" fmla="*/ 174567 h 2432692"/>
                  <a:gd name="connsiteX26" fmla="*/ 763546 w 1980158"/>
                  <a:gd name="connsiteY26" fmla="*/ 174567 h 2432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80158" h="2432692">
                    <a:moveTo>
                      <a:pt x="971364" y="0"/>
                    </a:moveTo>
                    <a:cubicBezTo>
                      <a:pt x="929800" y="7620"/>
                      <a:pt x="888237" y="15240"/>
                      <a:pt x="854986" y="41564"/>
                    </a:cubicBezTo>
                    <a:cubicBezTo>
                      <a:pt x="821735" y="67888"/>
                      <a:pt x="809266" y="110837"/>
                      <a:pt x="771859" y="157942"/>
                    </a:cubicBezTo>
                    <a:cubicBezTo>
                      <a:pt x="734452" y="205047"/>
                      <a:pt x="753847" y="157942"/>
                      <a:pt x="630542" y="324196"/>
                    </a:cubicBezTo>
                    <a:cubicBezTo>
                      <a:pt x="507237" y="490450"/>
                      <a:pt x="116539" y="1021080"/>
                      <a:pt x="32026" y="1155469"/>
                    </a:cubicBezTo>
                    <a:cubicBezTo>
                      <a:pt x="-52487" y="1289858"/>
                      <a:pt x="48651" y="1188720"/>
                      <a:pt x="123466" y="1130531"/>
                    </a:cubicBezTo>
                    <a:cubicBezTo>
                      <a:pt x="198281" y="1072342"/>
                      <a:pt x="422724" y="839586"/>
                      <a:pt x="480913" y="806335"/>
                    </a:cubicBezTo>
                    <a:cubicBezTo>
                      <a:pt x="539102" y="773084"/>
                      <a:pt x="510007" y="842356"/>
                      <a:pt x="472600" y="931025"/>
                    </a:cubicBezTo>
                    <a:cubicBezTo>
                      <a:pt x="435193" y="1019694"/>
                      <a:pt x="264783" y="1292629"/>
                      <a:pt x="256470" y="1338349"/>
                    </a:cubicBezTo>
                    <a:cubicBezTo>
                      <a:pt x="248157" y="1384069"/>
                      <a:pt x="367306" y="1230283"/>
                      <a:pt x="422724" y="1205345"/>
                    </a:cubicBezTo>
                    <a:cubicBezTo>
                      <a:pt x="478142" y="1180407"/>
                      <a:pt x="539103" y="1169324"/>
                      <a:pt x="588979" y="1188720"/>
                    </a:cubicBezTo>
                    <a:cubicBezTo>
                      <a:pt x="638855" y="1208116"/>
                      <a:pt x="661022" y="1130531"/>
                      <a:pt x="721982" y="1321724"/>
                    </a:cubicBezTo>
                    <a:cubicBezTo>
                      <a:pt x="782942" y="1512917"/>
                      <a:pt x="903477" y="2176549"/>
                      <a:pt x="954739" y="2335876"/>
                    </a:cubicBezTo>
                    <a:cubicBezTo>
                      <a:pt x="1006001" y="2495203"/>
                      <a:pt x="976906" y="2445327"/>
                      <a:pt x="1029553" y="2277687"/>
                    </a:cubicBezTo>
                    <a:cubicBezTo>
                      <a:pt x="1082200" y="2110047"/>
                      <a:pt x="1193037" y="1515687"/>
                      <a:pt x="1270622" y="1330036"/>
                    </a:cubicBezTo>
                    <a:cubicBezTo>
                      <a:pt x="1348207" y="1144385"/>
                      <a:pt x="1421637" y="1159626"/>
                      <a:pt x="1495066" y="1163782"/>
                    </a:cubicBezTo>
                    <a:cubicBezTo>
                      <a:pt x="1568495" y="1167938"/>
                      <a:pt x="1720895" y="1417321"/>
                      <a:pt x="1711197" y="1354975"/>
                    </a:cubicBezTo>
                    <a:cubicBezTo>
                      <a:pt x="1701499" y="1292630"/>
                      <a:pt x="1436877" y="789709"/>
                      <a:pt x="1436877" y="789709"/>
                    </a:cubicBezTo>
                    <a:lnTo>
                      <a:pt x="1436877" y="789709"/>
                    </a:lnTo>
                    <a:lnTo>
                      <a:pt x="1445190" y="748145"/>
                    </a:lnTo>
                    <a:lnTo>
                      <a:pt x="1445190" y="748145"/>
                    </a:lnTo>
                    <a:cubicBezTo>
                      <a:pt x="1529702" y="820189"/>
                      <a:pt x="1888535" y="1147156"/>
                      <a:pt x="1952266" y="1180407"/>
                    </a:cubicBezTo>
                    <a:cubicBezTo>
                      <a:pt x="2015997" y="1213658"/>
                      <a:pt x="1968891" y="1137458"/>
                      <a:pt x="1827575" y="947651"/>
                    </a:cubicBezTo>
                    <a:cubicBezTo>
                      <a:pt x="1686259" y="757844"/>
                      <a:pt x="1281706" y="170411"/>
                      <a:pt x="1104368" y="41564"/>
                    </a:cubicBezTo>
                    <a:cubicBezTo>
                      <a:pt x="927030" y="-87283"/>
                      <a:pt x="763546" y="174567"/>
                      <a:pt x="763546" y="174567"/>
                    </a:cubicBezTo>
                    <a:lnTo>
                      <a:pt x="763546" y="174567"/>
                    </a:lnTo>
                    <a:lnTo>
                      <a:pt x="763546" y="174567"/>
                    </a:lnTo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1" name="TextBox 130"/>
            <p:cNvSpPr txBox="1"/>
            <p:nvPr/>
          </p:nvSpPr>
          <p:spPr>
            <a:xfrm>
              <a:off x="8482282" y="1311836"/>
              <a:ext cx="499425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dirty="0">
                  <a:solidFill>
                    <a:schemeClr val="bg1"/>
                  </a:solidFill>
                  <a:latin typeface="Arial Rounded MT Bold" panose="020F0704030504030204" pitchFamily="34" charset="0"/>
                </a:rPr>
                <a:t>Fusionxspace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396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1689</TotalTime>
  <Words>2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Arial Rounded MT Bold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Best Rates For Your Crypto And Gift Cards</dc:title>
  <dc:creator>HP</dc:creator>
  <cp:lastModifiedBy>HP</cp:lastModifiedBy>
  <cp:revision>118</cp:revision>
  <dcterms:created xsi:type="dcterms:W3CDTF">2024-12-14T19:00:25Z</dcterms:created>
  <dcterms:modified xsi:type="dcterms:W3CDTF">2025-01-14T22:36:25Z</dcterms:modified>
</cp:coreProperties>
</file>